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9" r:id="rId20"/>
    <p:sldId id="277" r:id="rId21"/>
    <p:sldId id="278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B99A05-C9EC-46AD-AD1E-6F414A289593}" v="83" dt="2025-11-22T15:51:26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8" autoAdjust="0"/>
    <p:restoredTop sz="94660"/>
  </p:normalViewPr>
  <p:slideViewPr>
    <p:cSldViewPr snapToGrid="0">
      <p:cViewPr>
        <p:scale>
          <a:sx n="50" d="100"/>
          <a:sy n="50" d="100"/>
        </p:scale>
        <p:origin x="2683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81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662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000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415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89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335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569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59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062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452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616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0494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microsoft.com/office/2017/06/relationships/model3d" Target="../media/model3d4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17/06/relationships/model3d" Target="../media/model3d4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microsoft.com/office/2017/06/relationships/model3d" Target="../media/model3d5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17/06/relationships/model3d" Target="../media/model3d5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17/06/relationships/model3d" Target="../media/model3d3.glb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17/06/relationships/model3d" Target="../media/model3d3.glb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A72371CB-0F06-51EA-F7B0-F064A811DCAE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C9678-BBB0-4A90-A17F-0788051C2086}"/>
              </a:ext>
            </a:extLst>
          </p:cNvPr>
          <p:cNvSpPr txBox="1"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A1DED2F-F197-4601-4203-CAC0320CE072}"/>
              </a:ext>
            </a:extLst>
          </p:cNvPr>
          <p:cNvSpPr txBox="1"/>
          <p:nvPr/>
        </p:nvSpPr>
        <p:spPr>
          <a:xfrm>
            <a:off x="0" y="2921165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0D8D5503-44A7-FE50-EEC9-BBC1B15483FE}"/>
              </a:ext>
            </a:extLst>
          </p:cNvPr>
          <p:cNvSpPr txBox="1"/>
          <p:nvPr/>
        </p:nvSpPr>
        <p:spPr>
          <a:xfrm>
            <a:off x="0" y="2921165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B4E8ACED-268F-32DB-0F15-55E77E74BD76}"/>
              </a:ext>
            </a:extLst>
          </p:cNvPr>
          <p:cNvSpPr txBox="1"/>
          <p:nvPr/>
        </p:nvSpPr>
        <p:spPr>
          <a:xfrm>
            <a:off x="0" y="2921165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</p:spTree>
    <p:extLst>
      <p:ext uri="{BB962C8B-B14F-4D97-AF65-F5344CB8AC3E}">
        <p14:creationId xmlns:p14="http://schemas.microsoft.com/office/powerpoint/2010/main" val="8214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04D5A-6F22-536E-35F2-892E296AB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>
                <a:extLst>
                  <a:ext uri="{FF2B5EF4-FFF2-40B4-BE49-F238E27FC236}">
                    <a16:creationId xmlns:a16="http://schemas.microsoft.com/office/drawing/2014/main" id="{717F0082-EF21-62E1-1DD8-D66016A29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021915"/>
                  </p:ext>
                </p:extLst>
              </p:nvPr>
            </p:nvGraphicFramePr>
            <p:xfrm>
              <a:off x="1612420" y="737569"/>
              <a:ext cx="4483580" cy="4635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83580" cy="463588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-18000000" dy="-17999997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4089092" ay="-1885268" az="-31461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0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>
                <a:extLst>
                  <a:ext uri="{FF2B5EF4-FFF2-40B4-BE49-F238E27FC236}">
                    <a16:creationId xmlns:a16="http://schemas.microsoft.com/office/drawing/2014/main" id="{717F0082-EF21-62E1-1DD8-D66016A29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2420" y="737569"/>
                <a:ext cx="4483580" cy="4635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>
                <a:extLst>
                  <a:ext uri="{FF2B5EF4-FFF2-40B4-BE49-F238E27FC236}">
                    <a16:creationId xmlns:a16="http://schemas.microsoft.com/office/drawing/2014/main" id="{D923E2B0-AB86-71E5-22B6-38E27D9AF1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8384489"/>
                  </p:ext>
                </p:extLst>
              </p:nvPr>
            </p:nvGraphicFramePr>
            <p:xfrm>
              <a:off x="-5099614" y="2466794"/>
              <a:ext cx="4463834" cy="117743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63834" cy="1177435"/>
                    </a:xfrm>
                    <a:prstGeom prst="rect">
                      <a:avLst/>
                    </a:prstGeom>
                  </am3d:spPr>
                  <am3d:camera>
                    <am3d:pos x="0" y="0" z="67571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2518" d="1000000"/>
                    <am3d:preTrans dx="-68181800" dy="-9090901" dz="-681817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18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>
                <a:extLst>
                  <a:ext uri="{FF2B5EF4-FFF2-40B4-BE49-F238E27FC236}">
                    <a16:creationId xmlns:a16="http://schemas.microsoft.com/office/drawing/2014/main" id="{D923E2B0-AB86-71E5-22B6-38E27D9AF1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099614" y="2466794"/>
                <a:ext cx="4463834" cy="117743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Obraz 7" descr="Obraz zawierający Kubeł na śmieci, kosz, pojemnik, plastik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673824C-6D18-64D9-72A1-3852AA5D4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10" y="1935140"/>
            <a:ext cx="12192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78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0E69A-996E-15E1-3C27-9A86D58BD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>
                <a:extLst>
                  <a:ext uri="{FF2B5EF4-FFF2-40B4-BE49-F238E27FC236}">
                    <a16:creationId xmlns:a16="http://schemas.microsoft.com/office/drawing/2014/main" id="{E3773F25-FA62-8E77-AC8B-CFA47F8EA6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381835"/>
                  </p:ext>
                </p:extLst>
              </p:nvPr>
            </p:nvGraphicFramePr>
            <p:xfrm>
              <a:off x="12823759" y="-5501407"/>
              <a:ext cx="4521655" cy="47501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21655" cy="475011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-18000000" dy="-17999997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75211" ay="-990415" az="16429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0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>
                <a:extLst>
                  <a:ext uri="{FF2B5EF4-FFF2-40B4-BE49-F238E27FC236}">
                    <a16:creationId xmlns:a16="http://schemas.microsoft.com/office/drawing/2014/main" id="{E3773F25-FA62-8E77-AC8B-CFA47F8EA6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23759" y="-5501407"/>
                <a:ext cx="4521655" cy="4750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>
                <a:extLst>
                  <a:ext uri="{FF2B5EF4-FFF2-40B4-BE49-F238E27FC236}">
                    <a16:creationId xmlns:a16="http://schemas.microsoft.com/office/drawing/2014/main" id="{DF63E8E0-8D16-86F4-B949-1404DDED5F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4608252"/>
                  </p:ext>
                </p:extLst>
              </p:nvPr>
            </p:nvGraphicFramePr>
            <p:xfrm>
              <a:off x="3645916" y="1378541"/>
              <a:ext cx="4900167" cy="41009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900167" cy="4100916"/>
                    </a:xfrm>
                    <a:prstGeom prst="rect">
                      <a:avLst/>
                    </a:prstGeom>
                  </am3d:spPr>
                  <am3d:camera>
                    <am3d:pos x="0" y="0" z="67571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2518" d="1000000"/>
                    <am3d:preTrans dx="-68181800" dy="-9090901" dz="-6818179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188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>
                <a:extLst>
                  <a:ext uri="{FF2B5EF4-FFF2-40B4-BE49-F238E27FC236}">
                    <a16:creationId xmlns:a16="http://schemas.microsoft.com/office/drawing/2014/main" id="{DF63E8E0-8D16-86F4-B949-1404DDED5F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5916" y="1378541"/>
                <a:ext cx="4900167" cy="410091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Obraz 7" descr="Obraz zawierający pudełko, otomana, czarne i białe,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FD156040-95ED-BFFA-9273-2AC573F75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0816" y="1136649"/>
            <a:ext cx="12192000" cy="4584700"/>
          </a:xfrm>
          <a:prstGeom prst="rect">
            <a:avLst/>
          </a:prstGeom>
        </p:spPr>
      </p:pic>
      <p:pic>
        <p:nvPicPr>
          <p:cNvPr id="9" name="Obraz 8" descr="Obraz zawierający Kubeł na śmieci, kosz, pojemnik, plastik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84D10A73-670E-41FC-D834-F4DD3FF6A2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827" y="6700323"/>
            <a:ext cx="12192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03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3504A-7A41-27C0-5833-A7C3B53A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>
                <a:extLst>
                  <a:ext uri="{FF2B5EF4-FFF2-40B4-BE49-F238E27FC236}">
                    <a16:creationId xmlns:a16="http://schemas.microsoft.com/office/drawing/2014/main" id="{8F607F73-E357-9102-D2CD-70C44AEAD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0256344"/>
                  </p:ext>
                </p:extLst>
              </p:nvPr>
            </p:nvGraphicFramePr>
            <p:xfrm>
              <a:off x="6880988" y="1051487"/>
              <a:ext cx="4424422" cy="30616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24422" cy="3061691"/>
                    </a:xfrm>
                    <a:prstGeom prst="rect">
                      <a:avLst/>
                    </a:prstGeom>
                  </am3d:spPr>
                  <am3d:camera>
                    <am3d:pos x="0" y="0" z="67571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2518" d="1000000"/>
                    <am3d:preTrans dx="-68181800" dy="-9090901" dz="-6818179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8000000" az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88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>
                <a:extLst>
                  <a:ext uri="{FF2B5EF4-FFF2-40B4-BE49-F238E27FC236}">
                    <a16:creationId xmlns:a16="http://schemas.microsoft.com/office/drawing/2014/main" id="{8F607F73-E357-9102-D2CD-70C44AEAD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0988" y="1051487"/>
                <a:ext cx="4424422" cy="3061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C5181B82-ADDC-7A69-5A29-39CDAC6630A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24810005"/>
                  </p:ext>
                </p:extLst>
              </p:nvPr>
            </p:nvGraphicFramePr>
            <p:xfrm rot="10800000">
              <a:off x="2416151" y="-2369711"/>
              <a:ext cx="14429415" cy="17832942"/>
            </p:xfrm>
            <a:graphic>
              <a:graphicData uri="http://schemas.microsoft.com/office/drawing/2017/model3d">
                <am3d:model3d r:embed="rId4">
                  <am3d:spPr>
                    <a:xfrm rot="10800000">
                      <a:off x="0" y="0"/>
                      <a:ext cx="14429415" cy="17832942"/>
                    </a:xfrm>
                    <a:prstGeom prst="rect">
                      <a:avLst/>
                    </a:prstGeom>
                  </am3d:spPr>
                  <am3d:camera>
                    <am3d:pos x="0" y="0" z="63336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30464" d="1000000"/>
                    <am3d:preTrans dx="11109796" dy="13777033" dz="-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753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C5181B82-ADDC-7A69-5A29-39CDAC6630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2416151" y="-2369711"/>
                <a:ext cx="14429415" cy="17832942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Obraz 7" descr="Obraz zawierający pudełko, otomana, czarne i białe,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CDAFA30B-16E4-1540-FDD8-4D4AFAB00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142" y="1962060"/>
            <a:ext cx="12192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53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308C5-91B7-362C-BEA1-87C38603D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>
                <a:extLst>
                  <a:ext uri="{FF2B5EF4-FFF2-40B4-BE49-F238E27FC236}">
                    <a16:creationId xmlns:a16="http://schemas.microsoft.com/office/drawing/2014/main" id="{A686E795-F91D-17B3-F063-F0827E9D2F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5645532"/>
                  </p:ext>
                </p:extLst>
              </p:nvPr>
            </p:nvGraphicFramePr>
            <p:xfrm>
              <a:off x="-6297364" y="-421358"/>
              <a:ext cx="4843077" cy="32255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3077" cy="3225545"/>
                    </a:xfrm>
                    <a:prstGeom prst="rect">
                      <a:avLst/>
                    </a:prstGeom>
                  </am3d:spPr>
                  <am3d:camera>
                    <am3d:pos x="0" y="0" z="67571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2518" d="1000000"/>
                    <am3d:preTrans dx="-68181800" dy="-9090901" dz="-68181796"/>
                    <am3d:scale>
                      <am3d:sx n="1000000" d="1000000"/>
                      <am3d:sy n="1000000" d="1000000"/>
                      <am3d:sz n="1000000" d="1000000"/>
                    </am3d:scale>
                    <am3d:rot ax="9497640" ay="-2095320" az="-1002975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88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>
                <a:extLst>
                  <a:ext uri="{FF2B5EF4-FFF2-40B4-BE49-F238E27FC236}">
                    <a16:creationId xmlns:a16="http://schemas.microsoft.com/office/drawing/2014/main" id="{A686E795-F91D-17B3-F063-F0827E9D2F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297364" y="-421358"/>
                <a:ext cx="4843077" cy="3225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A41187EB-C58F-4737-ACB9-0FA5FFCF1B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29606974"/>
                  </p:ext>
                </p:extLst>
              </p:nvPr>
            </p:nvGraphicFramePr>
            <p:xfrm rot="10800000">
              <a:off x="4301151" y="202843"/>
              <a:ext cx="3589697" cy="6452314"/>
            </p:xfrm>
            <a:graphic>
              <a:graphicData uri="http://schemas.microsoft.com/office/drawing/2017/model3d">
                <am3d:model3d r:embed="rId4">
                  <am3d:spPr>
                    <a:xfrm rot="10800000">
                      <a:off x="0" y="0"/>
                      <a:ext cx="3589697" cy="6452314"/>
                    </a:xfrm>
                    <a:prstGeom prst="rect">
                      <a:avLst/>
                    </a:prstGeom>
                  </am3d:spPr>
                  <am3d:camera>
                    <am3d:pos x="0" y="0" z="63336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30464" d="1000000"/>
                    <am3d:preTrans dx="11109796" dy="13777033" dz="-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0033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A41187EB-C58F-4737-ACB9-0FA5FFCF1B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4301151" y="202843"/>
                <a:ext cx="3589697" cy="645231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Obraz 7" descr="Obraz zawierający światł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57E43764-51F7-3E6E-BE26-B3F6916C9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51" y="202843"/>
            <a:ext cx="14974931" cy="5631198"/>
          </a:xfrm>
          <a:prstGeom prst="rect">
            <a:avLst/>
          </a:prstGeom>
        </p:spPr>
      </p:pic>
      <p:pic>
        <p:nvPicPr>
          <p:cNvPr id="9" name="Obraz 8" descr="Obraz zawierający pudełko, otomana, czarne i białe,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4C2DB2C-B384-5BC4-17C2-1DB724222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1826" y="3275705"/>
            <a:ext cx="12192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61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5CB0F-5B8B-56E5-8B07-CEED202AF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98778361-D90D-7626-6296-D7B1CDED90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705057"/>
                  </p:ext>
                </p:extLst>
              </p:nvPr>
            </p:nvGraphicFramePr>
            <p:xfrm rot="10800000">
              <a:off x="1166303" y="969617"/>
              <a:ext cx="3548742" cy="4918765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548742" cy="4918765"/>
                    </a:xfrm>
                    <a:prstGeom prst="rect">
                      <a:avLst/>
                    </a:prstGeom>
                  </am3d:spPr>
                  <am3d:camera>
                    <am3d:pos x="0" y="0" z="63336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30464" d="1000000"/>
                    <am3d:preTrans dx="11109796" dy="13777033" dz="-45"/>
                    <am3d:scale>
                      <am3d:sx n="1000000" d="1000000"/>
                      <am3d:sy n="1000000" d="1000000"/>
                      <am3d:sz n="1000000" d="1000000"/>
                    </am3d:scale>
                    <am3d:rot ax="-2262419" ay="-1601572" az="114903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033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98778361-D90D-7626-6296-D7B1CDED90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166303" y="969617"/>
                <a:ext cx="3548742" cy="4918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 3D 8">
                <a:extLst>
                  <a:ext uri="{FF2B5EF4-FFF2-40B4-BE49-F238E27FC236}">
                    <a16:creationId xmlns:a16="http://schemas.microsoft.com/office/drawing/2014/main" id="{0C5BB360-9816-061E-35C7-82D22648B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4219558"/>
                  </p:ext>
                </p:extLst>
              </p:nvPr>
            </p:nvGraphicFramePr>
            <p:xfrm>
              <a:off x="12192000" y="1141345"/>
              <a:ext cx="15269125" cy="43717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269125" cy="4371745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837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 3D 8">
                <a:extLst>
                  <a:ext uri="{FF2B5EF4-FFF2-40B4-BE49-F238E27FC236}">
                    <a16:creationId xmlns:a16="http://schemas.microsoft.com/office/drawing/2014/main" id="{0C5BB360-9816-061E-35C7-82D22648B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92000" y="1141345"/>
                <a:ext cx="15269125" cy="4371745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Obraz 10" descr="Obraz zawierający światł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45184C0-E9BD-3A13-3D4C-4FB119528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98" y="463640"/>
            <a:ext cx="14974931" cy="56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6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437FD-2088-D1D8-AE71-8314F7FE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19DC63FF-183C-14E0-6293-18CD59980F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4896586"/>
                  </p:ext>
                </p:extLst>
              </p:nvPr>
            </p:nvGraphicFramePr>
            <p:xfrm rot="10800000">
              <a:off x="7386799" y="8452242"/>
              <a:ext cx="3548742" cy="4918765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548742" cy="4918765"/>
                    </a:xfrm>
                    <a:prstGeom prst="rect">
                      <a:avLst/>
                    </a:prstGeom>
                  </am3d:spPr>
                  <am3d:camera>
                    <am3d:pos x="0" y="0" z="63336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30464" d="1000000"/>
                    <am3d:preTrans dx="11109796" dy="13777033" dz="-45"/>
                    <am3d:scale>
                      <am3d:sx n="1000000" d="1000000"/>
                      <am3d:sy n="1000000" d="1000000"/>
                      <am3d:sz n="1000000" d="1000000"/>
                    </am3d:scale>
                    <am3d:rot ax="-2262419" ay="-1601572" az="114903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033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19DC63FF-183C-14E0-6293-18CD59980F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7386799" y="8452242"/>
                <a:ext cx="3548742" cy="4918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>
                <a:extLst>
                  <a:ext uri="{FF2B5EF4-FFF2-40B4-BE49-F238E27FC236}">
                    <a16:creationId xmlns:a16="http://schemas.microsoft.com/office/drawing/2014/main" id="{6A4B7456-DD91-444F-BB1C-9A92444268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7745415"/>
                  </p:ext>
                </p:extLst>
              </p:nvPr>
            </p:nvGraphicFramePr>
            <p:xfrm>
              <a:off x="2258614" y="231576"/>
              <a:ext cx="8804337" cy="63948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804337" cy="6394848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9549963" ay="-1604714" az="-102169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693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>
                <a:extLst>
                  <a:ext uri="{FF2B5EF4-FFF2-40B4-BE49-F238E27FC236}">
                    <a16:creationId xmlns:a16="http://schemas.microsoft.com/office/drawing/2014/main" id="{6A4B7456-DD91-444F-BB1C-9A92444268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8614" y="231576"/>
                <a:ext cx="8804337" cy="639484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światł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95944D9F-E16F-5620-9695-9FF7947EA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55" y="-6503831"/>
            <a:ext cx="14974931" cy="56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02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E7D50-E89B-8196-3326-638F0F685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>
                <a:extLst>
                  <a:ext uri="{FF2B5EF4-FFF2-40B4-BE49-F238E27FC236}">
                    <a16:creationId xmlns:a16="http://schemas.microsoft.com/office/drawing/2014/main" id="{1F3F36A6-2D06-A709-92EB-30019EFD2D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0212594"/>
                  </p:ext>
                </p:extLst>
              </p:nvPr>
            </p:nvGraphicFramePr>
            <p:xfrm>
              <a:off x="1784869" y="-90838"/>
              <a:ext cx="9236671" cy="66275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236671" cy="6627550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-293122" ay="-512715" az="436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3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>
                <a:extLst>
                  <a:ext uri="{FF2B5EF4-FFF2-40B4-BE49-F238E27FC236}">
                    <a16:creationId xmlns:a16="http://schemas.microsoft.com/office/drawing/2014/main" id="{1F3F36A6-2D06-A709-92EB-30019EFD2D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4869" y="-90838"/>
                <a:ext cx="9236671" cy="662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2749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17A1-0FF0-E1EE-5C1B-E7AB01971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>
                <a:extLst>
                  <a:ext uri="{FF2B5EF4-FFF2-40B4-BE49-F238E27FC236}">
                    <a16:creationId xmlns:a16="http://schemas.microsoft.com/office/drawing/2014/main" id="{CE510EDD-B390-1E6D-DF7F-982EC1FDE4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9957345"/>
                  </p:ext>
                </p:extLst>
              </p:nvPr>
            </p:nvGraphicFramePr>
            <p:xfrm>
              <a:off x="-11538889" y="2079099"/>
              <a:ext cx="10950690" cy="26998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50690" cy="2699801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34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>
                <a:extLst>
                  <a:ext uri="{FF2B5EF4-FFF2-40B4-BE49-F238E27FC236}">
                    <a16:creationId xmlns:a16="http://schemas.microsoft.com/office/drawing/2014/main" id="{CE510EDD-B390-1E6D-DF7F-982EC1FDE4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538889" y="2079099"/>
                <a:ext cx="10950690" cy="26998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638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1AB65-BC4B-1001-31C2-6E5DB69A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lm2">
            <a:hlinkClick r:id="" action="ppaction://media"/>
            <a:extLst>
              <a:ext uri="{FF2B5EF4-FFF2-40B4-BE49-F238E27FC236}">
                <a16:creationId xmlns:a16="http://schemas.microsoft.com/office/drawing/2014/main" id="{A2D415A4-BCD2-14DB-28F4-F7C3713097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8135"/>
            <a:ext cx="12192000" cy="56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05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80DB3-5C8E-7290-1007-F94ED1A5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zrzut ekranu, kreskówka,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FFFE8590-6571-0053-CAFE-DCA48AB0E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58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FF8EC-2423-06D7-36DC-FB522919F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5059FB14-3EB9-EFB6-5FC1-61698AF235D5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B49AB-FA2A-C2D7-1C2B-94AB18B27063}"/>
              </a:ext>
            </a:extLst>
          </p:cNvPr>
          <p:cNvSpPr txBox="1"/>
          <p:nvPr/>
        </p:nvSpPr>
        <p:spPr>
          <a:xfrm>
            <a:off x="0" y="494429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0AE164C-DD8F-240B-FB57-524B301C28F6}"/>
              </a:ext>
            </a:extLst>
          </p:cNvPr>
          <p:cNvSpPr txBox="1"/>
          <p:nvPr/>
        </p:nvSpPr>
        <p:spPr>
          <a:xfrm>
            <a:off x="0" y="393272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A6EC5B0-51C1-77A2-C35A-A0219DA9B9E3}"/>
              </a:ext>
            </a:extLst>
          </p:cNvPr>
          <p:cNvSpPr txBox="1"/>
          <p:nvPr/>
        </p:nvSpPr>
        <p:spPr>
          <a:xfrm>
            <a:off x="0" y="89393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CA0112FF-15A6-047D-9E4C-6E57F315B613}"/>
              </a:ext>
            </a:extLst>
          </p:cNvPr>
          <p:cNvSpPr txBox="1"/>
          <p:nvPr/>
        </p:nvSpPr>
        <p:spPr>
          <a:xfrm>
            <a:off x="0" y="190550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772DD1ED-2944-F3C1-9B22-F87CB91135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5348290"/>
                  </p:ext>
                </p:extLst>
              </p:nvPr>
            </p:nvGraphicFramePr>
            <p:xfrm>
              <a:off x="4550535" y="-11985483"/>
              <a:ext cx="17455790" cy="203825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455790" cy="20382507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7585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772DD1ED-2944-F3C1-9B22-F87CB91135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0535" y="-11985483"/>
                <a:ext cx="17455790" cy="203825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64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C23B-5B50-EC69-0A07-20B27A385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A77225BB-4C3A-3677-D2BE-0CE039A8D465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7BDC0-C1F2-8553-82C6-181152F39320}"/>
              </a:ext>
            </a:extLst>
          </p:cNvPr>
          <p:cNvSpPr txBox="1"/>
          <p:nvPr/>
        </p:nvSpPr>
        <p:spPr>
          <a:xfrm>
            <a:off x="0" y="494429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3CC5A681-942C-2F04-3448-B5F5DCAF498E}"/>
              </a:ext>
            </a:extLst>
          </p:cNvPr>
          <p:cNvSpPr txBox="1"/>
          <p:nvPr/>
        </p:nvSpPr>
        <p:spPr>
          <a:xfrm>
            <a:off x="0" y="393272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AA59F009-AF38-1B73-C8C0-2C997A390AE7}"/>
              </a:ext>
            </a:extLst>
          </p:cNvPr>
          <p:cNvSpPr txBox="1"/>
          <p:nvPr/>
        </p:nvSpPr>
        <p:spPr>
          <a:xfrm>
            <a:off x="0" y="89393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B8776F11-E443-A26B-E133-54E8A2414362}"/>
              </a:ext>
            </a:extLst>
          </p:cNvPr>
          <p:cNvSpPr txBox="1"/>
          <p:nvPr/>
        </p:nvSpPr>
        <p:spPr>
          <a:xfrm>
            <a:off x="0" y="190550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</p:spTree>
    <p:extLst>
      <p:ext uri="{BB962C8B-B14F-4D97-AF65-F5344CB8AC3E}">
        <p14:creationId xmlns:p14="http://schemas.microsoft.com/office/powerpoint/2010/main" val="221896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5EEB-20C7-33E5-EB6E-2B2976DD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76015B08-5554-5323-4836-0EEC488F839E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EDC05-99DC-177B-734E-189F7E0CCD59}"/>
              </a:ext>
            </a:extLst>
          </p:cNvPr>
          <p:cNvSpPr txBox="1"/>
          <p:nvPr/>
        </p:nvSpPr>
        <p:spPr>
          <a:xfrm>
            <a:off x="0" y="2912958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9C515F6-F673-1BC7-15C1-0BC3C8D53D2F}"/>
              </a:ext>
            </a:extLst>
          </p:cNvPr>
          <p:cNvSpPr txBox="1"/>
          <p:nvPr/>
        </p:nvSpPr>
        <p:spPr>
          <a:xfrm>
            <a:off x="0" y="2923817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5D7BF274-D604-B6F2-195C-6607D6D7C860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2470E733-95A2-9A03-0F3E-BD66C0EE1EF1}"/>
              </a:ext>
            </a:extLst>
          </p:cNvPr>
          <p:cNvSpPr txBox="1"/>
          <p:nvPr/>
        </p:nvSpPr>
        <p:spPr>
          <a:xfrm>
            <a:off x="0" y="291706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</p:spTree>
    <p:extLst>
      <p:ext uri="{BB962C8B-B14F-4D97-AF65-F5344CB8AC3E}">
        <p14:creationId xmlns:p14="http://schemas.microsoft.com/office/powerpoint/2010/main" val="514430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88148-D93A-F340-05AF-C178BFF0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ADF98229-F958-8A83-12A8-7CF4E1A647E2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2CB0E-57D9-5FC0-2269-3D314401177E}"/>
              </a:ext>
            </a:extLst>
          </p:cNvPr>
          <p:cNvSpPr txBox="1"/>
          <p:nvPr/>
        </p:nvSpPr>
        <p:spPr>
          <a:xfrm>
            <a:off x="0" y="494429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4859618-4079-9A6F-5E4E-DEE0D940CB75}"/>
              </a:ext>
            </a:extLst>
          </p:cNvPr>
          <p:cNvSpPr txBox="1"/>
          <p:nvPr/>
        </p:nvSpPr>
        <p:spPr>
          <a:xfrm>
            <a:off x="0" y="393272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740FF784-A214-EB95-0752-D2AB5C9A62EE}"/>
              </a:ext>
            </a:extLst>
          </p:cNvPr>
          <p:cNvSpPr txBox="1"/>
          <p:nvPr/>
        </p:nvSpPr>
        <p:spPr>
          <a:xfrm>
            <a:off x="0" y="89393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236CB6DC-9833-F662-ABFA-646D749F5DC4}"/>
              </a:ext>
            </a:extLst>
          </p:cNvPr>
          <p:cNvSpPr txBox="1"/>
          <p:nvPr/>
        </p:nvSpPr>
        <p:spPr>
          <a:xfrm>
            <a:off x="0" y="190550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977308C1-B85C-123A-2ED2-C5FA25B219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52057" y="-6859292"/>
              <a:ext cx="16633970" cy="121255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3970" cy="12125559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5519" ay="-129630" az="-107983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8374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977308C1-B85C-123A-2ED2-C5FA25B21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2057" y="-6859292"/>
                <a:ext cx="16633970" cy="1212555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11">
            <a:extLst>
              <a:ext uri="{FF2B5EF4-FFF2-40B4-BE49-F238E27FC236}">
                <a16:creationId xmlns:a16="http://schemas.microsoft.com/office/drawing/2014/main" id="{FB92B558-8CC2-B377-4B8A-B051FFF2F954}"/>
              </a:ext>
            </a:extLst>
          </p:cNvPr>
          <p:cNvSpPr txBox="1"/>
          <p:nvPr/>
        </p:nvSpPr>
        <p:spPr>
          <a:xfrm>
            <a:off x="-11765845" y="2925271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CZTEREJ PANCERNI I PIEC</a:t>
            </a:r>
          </a:p>
        </p:txBody>
      </p:sp>
    </p:spTree>
    <p:extLst>
      <p:ext uri="{BB962C8B-B14F-4D97-AF65-F5344CB8AC3E}">
        <p14:creationId xmlns:p14="http://schemas.microsoft.com/office/powerpoint/2010/main" val="371704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EC845-CBEC-6AB5-69C1-17CD86C3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030CF27D-5E9B-83F5-C583-C5DF1D9A8C13}"/>
              </a:ext>
            </a:extLst>
          </p:cNvPr>
          <p:cNvSpPr txBox="1"/>
          <p:nvPr/>
        </p:nvSpPr>
        <p:spPr>
          <a:xfrm>
            <a:off x="12299347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EA0328-346D-4E8F-BFB1-AD938319B620}"/>
              </a:ext>
            </a:extLst>
          </p:cNvPr>
          <p:cNvSpPr txBox="1"/>
          <p:nvPr/>
        </p:nvSpPr>
        <p:spPr>
          <a:xfrm>
            <a:off x="-12428132" y="494429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A53EA0C5-61CC-F718-851B-F087F3740A20}"/>
              </a:ext>
            </a:extLst>
          </p:cNvPr>
          <p:cNvSpPr txBox="1"/>
          <p:nvPr/>
        </p:nvSpPr>
        <p:spPr>
          <a:xfrm>
            <a:off x="-12428132" y="393272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A011E46B-68FB-990F-673E-DEA650BEB846}"/>
              </a:ext>
            </a:extLst>
          </p:cNvPr>
          <p:cNvSpPr txBox="1"/>
          <p:nvPr/>
        </p:nvSpPr>
        <p:spPr>
          <a:xfrm>
            <a:off x="-12428132" y="89393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726B45DC-8852-C1F7-B48C-6E8A0572BB51}"/>
              </a:ext>
            </a:extLst>
          </p:cNvPr>
          <p:cNvSpPr txBox="1"/>
          <p:nvPr/>
        </p:nvSpPr>
        <p:spPr>
          <a:xfrm>
            <a:off x="-12428132" y="190550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504B3403-2E1C-CD13-4967-D444CDD507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9688467"/>
                  </p:ext>
                </p:extLst>
              </p:nvPr>
            </p:nvGraphicFramePr>
            <p:xfrm>
              <a:off x="17751404" y="-6859292"/>
              <a:ext cx="16633970" cy="121255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3970" cy="12125559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5519" ay="-129630" az="-107983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8374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504B3403-2E1C-CD13-4967-D444CDD507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51404" y="-6859292"/>
                <a:ext cx="16633970" cy="1212555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11">
            <a:extLst>
              <a:ext uri="{FF2B5EF4-FFF2-40B4-BE49-F238E27FC236}">
                <a16:creationId xmlns:a16="http://schemas.microsoft.com/office/drawing/2014/main" id="{E336D39F-5DB0-2D54-E58A-A5E9C5CB5E47}"/>
              </a:ext>
            </a:extLst>
          </p:cNvPr>
          <p:cNvSpPr txBox="1"/>
          <p:nvPr/>
        </p:nvSpPr>
        <p:spPr>
          <a:xfrm>
            <a:off x="13469121" y="2665793"/>
            <a:ext cx="121920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2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Agenda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AAC1D05-A826-E9BB-D124-9EA862DC1158}"/>
              </a:ext>
            </a:extLst>
          </p:cNvPr>
          <p:cNvSpPr txBox="1"/>
          <p:nvPr/>
        </p:nvSpPr>
        <p:spPr>
          <a:xfrm>
            <a:off x="0" y="2921165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CZTEREJ PANCERNI I PIEC</a:t>
            </a:r>
          </a:p>
        </p:txBody>
      </p:sp>
    </p:spTree>
    <p:extLst>
      <p:ext uri="{BB962C8B-B14F-4D97-AF65-F5344CB8AC3E}">
        <p14:creationId xmlns:p14="http://schemas.microsoft.com/office/powerpoint/2010/main" val="42976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3167A-AB2C-5F40-212E-F079C24D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286749DF-6236-784D-D922-96A7D6C63E9B}"/>
              </a:ext>
            </a:extLst>
          </p:cNvPr>
          <p:cNvSpPr txBox="1"/>
          <p:nvPr/>
        </p:nvSpPr>
        <p:spPr>
          <a:xfrm>
            <a:off x="0" y="3213556"/>
            <a:ext cx="121920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2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Agenda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0EB8123E-1641-CD0D-59BA-0BD3901556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5378833"/>
                  </p:ext>
                </p:extLst>
              </p:nvPr>
            </p:nvGraphicFramePr>
            <p:xfrm>
              <a:off x="4279078" y="-6324339"/>
              <a:ext cx="16633970" cy="121255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3970" cy="12125559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5519" ay="-129630" az="-107983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8374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0EB8123E-1641-CD0D-59BA-0BD3901556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9078" y="-6324339"/>
                <a:ext cx="16633970" cy="1212555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11">
            <a:extLst>
              <a:ext uri="{FF2B5EF4-FFF2-40B4-BE49-F238E27FC236}">
                <a16:creationId xmlns:a16="http://schemas.microsoft.com/office/drawing/2014/main" id="{1B29016B-9553-075D-FFD9-478BA0496437}"/>
              </a:ext>
            </a:extLst>
          </p:cNvPr>
          <p:cNvSpPr txBox="1"/>
          <p:nvPr/>
        </p:nvSpPr>
        <p:spPr>
          <a:xfrm>
            <a:off x="0" y="5801220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CZTEREJ PANCERNI I PIEC</a:t>
            </a:r>
          </a:p>
        </p:txBody>
      </p:sp>
    </p:spTree>
    <p:extLst>
      <p:ext uri="{BB962C8B-B14F-4D97-AF65-F5344CB8AC3E}">
        <p14:creationId xmlns:p14="http://schemas.microsoft.com/office/powerpoint/2010/main" val="363626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BBDED-BD17-E2E9-1ED5-505D956AD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2F1F2550-537C-4AD5-AB10-F6E57FCD531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Agenda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D8DF86E5-F2C9-3647-9621-4A5A5B527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3176339"/>
                  </p:ext>
                </p:extLst>
              </p:nvPr>
            </p:nvGraphicFramePr>
            <p:xfrm>
              <a:off x="4279079" y="-12643781"/>
              <a:ext cx="16633967" cy="120916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3967" cy="12091613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5519" ay="-129630" az="-107983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8374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D8DF86E5-F2C9-3647-9621-4A5A5B527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9079" y="-12643781"/>
                <a:ext cx="16633967" cy="1209161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pole tekstowe 2">
            <a:extLst>
              <a:ext uri="{FF2B5EF4-FFF2-40B4-BE49-F238E27FC236}">
                <a16:creationId xmlns:a16="http://schemas.microsoft.com/office/drawing/2014/main" id="{8F8BA764-5FA8-E3A2-3552-B2FE85AEC7DE}"/>
              </a:ext>
            </a:extLst>
          </p:cNvPr>
          <p:cNvSpPr txBox="1"/>
          <p:nvPr/>
        </p:nvSpPr>
        <p:spPr>
          <a:xfrm>
            <a:off x="1551874" y="2090172"/>
            <a:ext cx="9088250" cy="267765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Paleta AGH WIMIR Czterej Pancerni i Piec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Magazyn detali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Detal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Chwytak - przyssawka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Manipulator typu </a:t>
            </a:r>
            <a:r>
              <a:rPr lang="pl-PL" sz="2400" dirty="0" err="1">
                <a:latin typeface="Aptos Display" panose="020B0004020202020204" pitchFamily="34" charset="0"/>
                <a:cs typeface="Segoe UI Semibold" panose="020B0702040204020203" pitchFamily="34" charset="0"/>
              </a:rPr>
              <a:t>Scara</a:t>
            </a: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 (dla którego Epson T-3 jest synem koleżanki jego matki)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Prezentacja działania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D61EAB3F-7D6A-D722-43B3-ADA6BB59F8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7175344"/>
                  </p:ext>
                </p:extLst>
              </p:nvPr>
            </p:nvGraphicFramePr>
            <p:xfrm>
              <a:off x="-1755163" y="5663525"/>
              <a:ext cx="15702325" cy="921293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702325" cy="9212931"/>
                    </a:xfrm>
                    <a:prstGeom prst="rect">
                      <a:avLst/>
                    </a:prstGeom>
                  </am3d:spPr>
                  <am3d:camera>
                    <am3d:pos x="0" y="0" z="6659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-18000000" dy="-1199998" dz="-17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1903438" ay="11045" az="107929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8066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D61EAB3F-7D6A-D722-43B3-ADA6BB59F8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755163" y="5663525"/>
                <a:ext cx="15702325" cy="921293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11">
            <a:extLst>
              <a:ext uri="{FF2B5EF4-FFF2-40B4-BE49-F238E27FC236}">
                <a16:creationId xmlns:a16="http://schemas.microsoft.com/office/drawing/2014/main" id="{0923527B-ECB8-8EE7-F7A0-6AA823316C7A}"/>
              </a:ext>
            </a:extLst>
          </p:cNvPr>
          <p:cNvSpPr txBox="1"/>
          <p:nvPr/>
        </p:nvSpPr>
        <p:spPr>
          <a:xfrm>
            <a:off x="0" y="5801220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CZTEREJ PANCERNI I PIEC</a:t>
            </a:r>
          </a:p>
        </p:txBody>
      </p:sp>
    </p:spTree>
    <p:extLst>
      <p:ext uri="{BB962C8B-B14F-4D97-AF65-F5344CB8AC3E}">
        <p14:creationId xmlns:p14="http://schemas.microsoft.com/office/powerpoint/2010/main" val="362666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F49E4-A6A7-9ECF-41FE-F4E558786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A1F4D687-AB65-EBBF-94CA-B560A1473D7A}"/>
              </a:ext>
            </a:extLst>
          </p:cNvPr>
          <p:cNvSpPr txBox="1"/>
          <p:nvPr/>
        </p:nvSpPr>
        <p:spPr>
          <a:xfrm>
            <a:off x="0" y="-5875860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Agenda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10EBA0C6-E9DE-485B-43F5-27648EB992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9248094"/>
                  </p:ext>
                </p:extLst>
              </p:nvPr>
            </p:nvGraphicFramePr>
            <p:xfrm>
              <a:off x="4300353" y="1633353"/>
              <a:ext cx="3591279" cy="35912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91279" cy="3591278"/>
                    </a:xfrm>
                    <a:prstGeom prst="rect">
                      <a:avLst/>
                    </a:prstGeom>
                  </am3d:spPr>
                  <am3d:camera>
                    <am3d:pos x="0" y="0" z="6659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-18000000" dy="-1199998" dz="-17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42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10EBA0C6-E9DE-485B-43F5-27648EB992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0353" y="1633353"/>
                <a:ext cx="3591279" cy="3591278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Obraz 5" descr="Obraz zawierający symbol, zrzut ekranu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B5DA5381-ED43-570F-2D9B-113A5EEF0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68493" y="0"/>
            <a:ext cx="20038559" cy="753533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7950E4F-EA63-5EBD-60AC-E9CCF8631C4D}"/>
              </a:ext>
            </a:extLst>
          </p:cNvPr>
          <p:cNvSpPr txBox="1"/>
          <p:nvPr/>
        </p:nvSpPr>
        <p:spPr>
          <a:xfrm>
            <a:off x="1551874" y="-3209978"/>
            <a:ext cx="9088250" cy="267765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Paleta AGH WIMIR Czterej Pancerni i Piec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Magazyn detali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Detal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Chwytak - przyssawka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Manipulator typu </a:t>
            </a:r>
            <a:r>
              <a:rPr lang="pl-PL" sz="2400" dirty="0" err="1">
                <a:latin typeface="Aptos Display" panose="020B0004020202020204" pitchFamily="34" charset="0"/>
                <a:cs typeface="Segoe UI Semibold" panose="020B0702040204020203" pitchFamily="34" charset="0"/>
              </a:rPr>
              <a:t>Scara</a:t>
            </a: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 (dla którego Epson T-3 jest synem koleżanki jego matki)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Prezentacja działania</a:t>
            </a:r>
          </a:p>
        </p:txBody>
      </p:sp>
    </p:spTree>
    <p:extLst>
      <p:ext uri="{BB962C8B-B14F-4D97-AF65-F5344CB8AC3E}">
        <p14:creationId xmlns:p14="http://schemas.microsoft.com/office/powerpoint/2010/main" val="1462844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87E69-CAF3-FDF7-2743-FF3D6C649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symbol, zrzut ekranu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311C5D8-2C3F-B036-7E7B-9F3FD4ADE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996" y="0"/>
            <a:ext cx="20038559" cy="75353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7AC9A379-1469-F214-CCC2-95661FCFF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7262380"/>
                  </p:ext>
                </p:extLst>
              </p:nvPr>
            </p:nvGraphicFramePr>
            <p:xfrm>
              <a:off x="8433304" y="348842"/>
              <a:ext cx="3418826" cy="34188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18826" cy="3418824"/>
                    </a:xfrm>
                    <a:prstGeom prst="rect">
                      <a:avLst/>
                    </a:prstGeom>
                  </am3d:spPr>
                  <am3d:camera>
                    <am3d:pos x="0" y="0" z="6659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-18000000" dy="-1199998" dz="-17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3986642" ay="-628650" az="-13999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23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7AC9A379-1469-F214-CCC2-95661FCFF2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3304" y="348842"/>
                <a:ext cx="3418826" cy="341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>
                <a:extLst>
                  <a:ext uri="{FF2B5EF4-FFF2-40B4-BE49-F238E27FC236}">
                    <a16:creationId xmlns:a16="http://schemas.microsoft.com/office/drawing/2014/main" id="{96D8098E-D0FB-3E69-852B-7F4D6FDCF4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8590383"/>
                  </p:ext>
                </p:extLst>
              </p:nvPr>
            </p:nvGraphicFramePr>
            <p:xfrm>
              <a:off x="4158827" y="7215513"/>
              <a:ext cx="3874346" cy="417870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74346" cy="417870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-18000000" dy="-17999997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-2283078" ay="23965" az="-1875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403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>
                <a:extLst>
                  <a:ext uri="{FF2B5EF4-FFF2-40B4-BE49-F238E27FC236}">
                    <a16:creationId xmlns:a16="http://schemas.microsoft.com/office/drawing/2014/main" id="{96D8098E-D0FB-3E69-852B-7F4D6FDCF4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8827" y="7215513"/>
                <a:ext cx="3874346" cy="41787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3294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EBC1-2264-6A76-8DE4-46E139B33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symbol, zrzut ekranu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07BC6B7-9B32-8ED2-0F97-874DC1007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44929" y="-6680201"/>
            <a:ext cx="20038559" cy="75353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447FE8CD-FCAC-980D-D492-0C723D7A23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7612942"/>
                  </p:ext>
                </p:extLst>
              </p:nvPr>
            </p:nvGraphicFramePr>
            <p:xfrm>
              <a:off x="12499871" y="-3771325"/>
              <a:ext cx="3091957" cy="26336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91957" cy="2633689"/>
                    </a:xfrm>
                    <a:prstGeom prst="rect">
                      <a:avLst/>
                    </a:prstGeom>
                  </am3d:spPr>
                  <am3d:camera>
                    <am3d:pos x="0" y="0" z="6659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-18000000" dy="-1199998" dz="-17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7475379" ay="-131606" az="1057784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235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447FE8CD-FCAC-980D-D492-0C723D7A23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9871" y="-3771325"/>
                <a:ext cx="3091957" cy="2633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>
                <a:extLst>
                  <a:ext uri="{FF2B5EF4-FFF2-40B4-BE49-F238E27FC236}">
                    <a16:creationId xmlns:a16="http://schemas.microsoft.com/office/drawing/2014/main" id="{B75E08CE-E43C-EB99-6568-0865E4F8A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9947607"/>
                  </p:ext>
                </p:extLst>
              </p:nvPr>
            </p:nvGraphicFramePr>
            <p:xfrm>
              <a:off x="4267807" y="1600808"/>
              <a:ext cx="3656385" cy="36563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656385" cy="365638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-18000000" dy="-17999997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40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>
                <a:extLst>
                  <a:ext uri="{FF2B5EF4-FFF2-40B4-BE49-F238E27FC236}">
                    <a16:creationId xmlns:a16="http://schemas.microsoft.com/office/drawing/2014/main" id="{B75E08CE-E43C-EB99-6568-0865E4F8A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7807" y="1600808"/>
                <a:ext cx="3656385" cy="365638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Obraz 7" descr="Obraz zawierający Kubeł na śmieci, kosz, pojemnik, plastik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860EB810-6B2D-D2E8-CE71-E9BC5E8D2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828" y="1136650"/>
            <a:ext cx="12192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74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ioletowy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Motyw pakietu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035055e-b12f-426b-8bf7-7b029e64a88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8E502E80284040897AA3C4F543F850" ma:contentTypeVersion="6" ma:contentTypeDescription="Utwórz nowy dokument." ma:contentTypeScope="" ma:versionID="3e3e3870e7c40e6c84b6c6a53006f443">
  <xsd:schema xmlns:xsd="http://www.w3.org/2001/XMLSchema" xmlns:xs="http://www.w3.org/2001/XMLSchema" xmlns:p="http://schemas.microsoft.com/office/2006/metadata/properties" xmlns:ns3="4035055e-b12f-426b-8bf7-7b029e64a887" targetNamespace="http://schemas.microsoft.com/office/2006/metadata/properties" ma:root="true" ma:fieldsID="c7fc920f65cebaada2e1461d6f7f72e9" ns3:_="">
    <xsd:import namespace="4035055e-b12f-426b-8bf7-7b029e64a88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35055e-b12f-426b-8bf7-7b029e64a88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E54B6-6883-470A-8BEB-D0126F8227A6}">
  <ds:schemaRefs>
    <ds:schemaRef ds:uri="http://purl.org/dc/elements/1.1/"/>
    <ds:schemaRef ds:uri="4035055e-b12f-426b-8bf7-7b029e64a88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50FB12-7557-4FCF-B9FD-989FEA8D99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E39A72-D473-4603-BBBD-F2372A8BDE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35055e-b12f-426b-8bf7-7b029e64a8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168</Words>
  <Application>Microsoft Office PowerPoint</Application>
  <PresentationFormat>Panoramiczny</PresentationFormat>
  <Paragraphs>50</Paragraphs>
  <Slides>21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Avenir Next LT Pro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APTIV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Jakub Niewiarowski</dc:creator>
  <cp:lastModifiedBy>Jakub Niewiarowski</cp:lastModifiedBy>
  <cp:revision>2</cp:revision>
  <dcterms:created xsi:type="dcterms:W3CDTF">2025-11-22T09:32:42Z</dcterms:created>
  <dcterms:modified xsi:type="dcterms:W3CDTF">2025-11-22T15:55:15Z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0x010100578E502E80284040897AA3C4F543F850</vt:lpwstr>
  </property>
</Properties>
</file>